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9253" autoAdjust="0"/>
  </p:normalViewPr>
  <p:slideViewPr>
    <p:cSldViewPr snapToGrid="0">
      <p:cViewPr varScale="1">
        <p:scale>
          <a:sx n="29" d="100"/>
          <a:sy n="29" d="100"/>
        </p:scale>
        <p:origin x="1236" y="5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2015-11-06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2015-11-06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apache and </a:t>
            </a:r>
            <a:r>
              <a:rPr lang="en-US" baseline="0" dirty="0" smtClean="0"/>
              <a:t>myhaproxy </a:t>
            </a:r>
            <a:r>
              <a:rPr lang="en-US" baseline="0" dirty="0" smtClean="0"/>
              <a:t>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a:t>
            </a:r>
            <a:r>
              <a:rPr lang="en-US" dirty="0" smtClean="0"/>
              <a:t>load balancer's myhaproxy </a:t>
            </a:r>
            <a:r>
              <a:rPr lang="en-US" dirty="0" smtClean="0"/>
              <a:t>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a:t>
            </a:r>
            <a:r>
              <a:rPr lang="en-US" baseline="0" dirty="0" smtClean="0"/>
              <a:t>load balancer only </a:t>
            </a:r>
            <a:r>
              <a:rPr lang="en-US" baseline="0" dirty="0" smtClean="0"/>
              <a:t>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a:t>
            </a:r>
            <a:r>
              <a:rPr lang="en-US" dirty="0" smtClean="0"/>
              <a:t>myhaproxy </a:t>
            </a:r>
            <a:r>
              <a:rPr lang="en-US" dirty="0" smtClean="0"/>
              <a:t>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a:t>
            </a:r>
            <a:r>
              <a:rPr lang="en-US" dirty="0" smtClean="0"/>
              <a:t>load balancer's myhaproxy</a:t>
            </a:r>
            <a:r>
              <a:rPr lang="en-US" baseline="0" dirty="0" smtClean="0"/>
              <a:t> </a:t>
            </a:r>
            <a:r>
              <a:rPr lang="en-US" baseline="0" dirty="0" smtClean="0"/>
              <a:t>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a:t>
            </a:r>
            <a:r>
              <a:rPr lang="en-US" baseline="0" dirty="0" err="1" smtClean="0"/>
              <a:t>load_balancer</a:t>
            </a:r>
            <a:r>
              <a:rPr lang="en-US" baseline="0" dirty="0" smtClean="0"/>
              <a:t>.</a:t>
            </a:r>
            <a:endParaRPr lang="en-US" baseline="0" dirty="0" smtClean="0"/>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a:t>
            </a:r>
            <a:r>
              <a:rPr lang="en-US" baseline="0" dirty="0" smtClean="0"/>
              <a:t>load balancer only </a:t>
            </a:r>
            <a:r>
              <a:rPr lang="en-US" baseline="0" dirty="0" smtClean="0"/>
              <a:t>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a:t>
            </a:r>
            <a:r>
              <a:rPr lang="en-US" baseline="0" dirty="0" smtClean="0"/>
              <a:t>myhaproxy </a:t>
            </a:r>
            <a:r>
              <a:rPr lang="en-US" baseline="0" dirty="0" smtClean="0"/>
              <a:t>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an acceptance environment 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a:t>
            </a:r>
            <a:r>
              <a:rPr lang="en-US" baseline="0" dirty="0" smtClean="0"/>
              <a:t>myhaproxy </a:t>
            </a:r>
            <a:r>
              <a:rPr lang="en-US" baseline="0" dirty="0" smtClean="0"/>
              <a:t>default.rb to include environment search criteria.</a:t>
            </a:r>
          </a:p>
          <a:p>
            <a:endParaRPr lang="en-US" baseline="0" dirty="0" smtClean="0"/>
          </a:p>
          <a:p>
            <a:r>
              <a:rPr lang="en-US" baseline="0" dirty="0" smtClean="0"/>
              <a:t>And lastly, we changed the version number in the </a:t>
            </a:r>
            <a:r>
              <a:rPr lang="en-US" baseline="0" dirty="0" smtClean="0"/>
              <a:t>myhaproxy </a:t>
            </a:r>
            <a:r>
              <a:rPr lang="en-US" baseline="0" dirty="0" smtClean="0"/>
              <a:t>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a:t>
            </a:r>
            <a:r>
              <a:rPr lang="en-US" baseline="0" dirty="0" smtClean="0"/>
              <a:t>myhaproxy </a:t>
            </a:r>
            <a:r>
              <a:rPr lang="en-US" baseline="0" dirty="0" smtClean="0"/>
              <a:t>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a:t>
            </a:r>
            <a:r>
              <a:rPr lang="en-US" baseline="0" dirty="0" smtClean="0"/>
              <a:t>myhaproxy </a:t>
            </a:r>
            <a:r>
              <a:rPr lang="en-US" baseline="0" dirty="0" smtClean="0"/>
              <a:t>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a:t>
            </a:r>
            <a:r>
              <a:rPr lang="en-US" baseline="0" dirty="0" smtClean="0"/>
              <a:t>myhaproxy </a:t>
            </a:r>
            <a:r>
              <a:rPr lang="en-US" baseline="0" dirty="0" smtClean="0"/>
              <a:t>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1.0.0</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a:t>
            </a:r>
            <a:r>
              <a:rPr lang="en-US" dirty="0" smtClean="0"/>
              <a:t>myhaproxy: </a:t>
            </a:r>
            <a:r>
              <a:rPr lang="en-US" dirty="0"/>
              <a:t>=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chef_environment</a:t>
            </a:r>
            <a:r>
              <a:rPr lang="en-US" dirty="0"/>
              <a:t>:</a:t>
            </a:r>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an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chef_environment</a:t>
            </a:r>
            <a:r>
              <a:rPr lang="en-US" dirty="0"/>
              <a:t>:</a:t>
            </a:r>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a:t>
            </a:r>
            <a:r>
              <a:rPr lang="en-US" dirty="0" smtClean="0"/>
              <a:t>role[</a:t>
            </a:r>
            <a:r>
              <a:rPr lang="en-US" dirty="0" err="1" smtClean="0"/>
              <a:t>load_balancer</a:t>
            </a:r>
            <a:r>
              <a:rPr lang="en-US" dirty="0" smtClean="0"/>
              <a:t>]</a:t>
            </a:r>
            <a:endParaRPr lang="en-US" dirty="0"/>
          </a:p>
          <a:p>
            <a:r>
              <a:rPr lang="en-US" dirty="0"/>
              <a:t>Roles</a:t>
            </a:r>
            <a:r>
              <a:rPr lang="en-US" dirty="0" smtClean="0"/>
              <a:t>:       </a:t>
            </a:r>
            <a:r>
              <a:rPr lang="en-US" dirty="0" err="1" smtClean="0"/>
              <a:t>load_balancer</a:t>
            </a:r>
            <a:endParaRPr lang="en-US" dirty="0"/>
          </a:p>
          <a:p>
            <a:r>
              <a:rPr lang="en-US" dirty="0"/>
              <a:t>Recipes</a:t>
            </a:r>
            <a:r>
              <a:rPr lang="en-US" dirty="0" smtClean="0"/>
              <a:t>:     </a:t>
            </a:r>
            <a:r>
              <a:rPr lang="en-US" dirty="0" smtClean="0"/>
              <a:t>myhaproxy, myhaproxy::</a:t>
            </a:r>
            <a:r>
              <a:rPr lang="en-US" dirty="0"/>
              <a:t>default, </a:t>
            </a:r>
            <a:r>
              <a:rPr lang="en-US" dirty="0" smtClean="0"/>
              <a:t>haproxy::</a:t>
            </a:r>
            <a:r>
              <a:rPr lang="en-US" dirty="0"/>
              <a:t>default, </a:t>
            </a:r>
            <a:r>
              <a:rPr lang="en-US" dirty="0" smtClean="0"/>
              <a:t>haproxy::</a:t>
            </a:r>
            <a:r>
              <a:rPr lang="en-US" dirty="0"/>
              <a:t>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acceptance</a:t>
            </a:r>
            <a:r>
              <a:rPr lang="uk-UA" dirty="0" smtClean="0"/>
              <a:t>'</a:t>
            </a:r>
            <a:endParaRPr lang="en-US" dirty="0"/>
          </a:p>
          <a:p>
            <a:r>
              <a:rPr lang="en-US" dirty="0"/>
              <a:t>description </a:t>
            </a:r>
            <a:r>
              <a:rPr lang="uk-UA" dirty="0" smtClean="0"/>
              <a:t>'</a:t>
            </a:r>
            <a:r>
              <a:rPr lang="en-US" dirty="0" smtClean="0"/>
              <a:t>Where code and applications are tested</a:t>
            </a:r>
            <a:r>
              <a:rPr lang="uk-UA" dirty="0" smtClean="0"/>
              <a:t>'</a:t>
            </a:r>
            <a:endParaRPr lang="en-US" dirty="0" smtClean="0"/>
          </a:p>
          <a:p>
            <a:r>
              <a:rPr lang="en-US" dirty="0" smtClean="0"/>
              <a:t># No Cookbook Restrictions</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a:t>["</a:t>
            </a:r>
            <a:r>
              <a:rPr lang="en-US" sz="215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smtClean="0"/>
              <a:t>Update </a:t>
            </a:r>
            <a:r>
              <a:rPr lang="en-US" smtClean="0"/>
              <a:t>myhaproxy </a:t>
            </a:r>
            <a:r>
              <a:rPr lang="en-US" dirty="0" smtClean="0"/>
              <a:t>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smtClean="0"/>
              <a:t>myhaproxy</a:t>
            </a:r>
            <a:endParaRPr lang="en-US" sz="2400" dirty="0"/>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a:t>
            </a:r>
            <a:r>
              <a:rPr lang="en-US" sz="2400" dirty="0" smtClean="0"/>
              <a:t>(</a:t>
            </a:r>
            <a:r>
              <a:rPr lang="uk-UA" sz="2400" dirty="0" smtClean="0"/>
              <a:t>'</a:t>
            </a:r>
            <a:r>
              <a:rPr lang="en-US" sz="2400" dirty="0" smtClean="0"/>
              <a:t>node</a:t>
            </a:r>
            <a:r>
              <a:rPr lang="uk-UA" sz="2400" dirty="0" smtClean="0"/>
              <a:t>'</a:t>
            </a:r>
            <a:r>
              <a:rPr lang="en-US" sz="2400" dirty="0" smtClean="0"/>
              <a:t>,</a:t>
            </a:r>
            <a:r>
              <a:rPr lang="uk-UA" sz="2400" dirty="0" smtClean="0"/>
              <a:t>'</a:t>
            </a:r>
            <a:r>
              <a:rPr lang="en-US" sz="2400" dirty="0" err="1" smtClean="0"/>
              <a:t>role:web</a:t>
            </a:r>
            <a:r>
              <a:rPr lang="uk-UA" sz="2400" dirty="0" smtClean="0"/>
              <a:t>'</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a:t>
            </a:r>
            <a:r>
              <a:rPr lang="en-US" dirty="0" smtClean="0"/>
              <a:t>myhaproxy </a:t>
            </a:r>
            <a:r>
              <a:rPr lang="en-US" dirty="0" smtClean="0"/>
              <a:t>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a:t>
            </a:r>
            <a:r>
              <a:rPr lang="en-US" sz="2000" dirty="0" smtClean="0"/>
              <a:t>myhaproxy</a:t>
            </a:r>
            <a:endParaRPr lang="en-US" sz="2000" dirty="0"/>
          </a:p>
          <a:p>
            <a:r>
              <a:rPr lang="en-US" sz="2000" dirty="0"/>
              <a:t># Recipe:: default</a:t>
            </a:r>
          </a:p>
          <a:p>
            <a:r>
              <a:rPr lang="en-US" sz="2000" dirty="0"/>
              <a:t>#</a:t>
            </a:r>
          </a:p>
          <a:p>
            <a:r>
              <a:rPr lang="en-US" sz="2000" dirty="0"/>
              <a:t># Copyright (c) </a:t>
            </a:r>
            <a:r>
              <a:rPr lang="en-US" sz="2000" dirty="0" smtClean="0"/>
              <a:t>2015 </a:t>
            </a:r>
            <a:r>
              <a:rPr lang="en-US" sz="2000" dirty="0"/>
              <a:t>The Authors, All Rights Reserved.</a:t>
            </a:r>
          </a:p>
          <a:p>
            <a:endParaRPr lang="en-US" sz="2000" dirty="0"/>
          </a:p>
          <a:p>
            <a:r>
              <a:rPr lang="en-US" sz="2000" dirty="0"/>
              <a:t>all_web_nodes = search</a:t>
            </a:r>
            <a:r>
              <a:rPr lang="en-US" sz="2000" dirty="0" smtClean="0"/>
              <a:t>(</a:t>
            </a:r>
            <a:r>
              <a:rPr lang="uk-UA" sz="2000" dirty="0" smtClean="0"/>
              <a:t>'</a:t>
            </a:r>
            <a:r>
              <a:rPr lang="en-US" sz="2000" dirty="0" smtClean="0"/>
              <a:t>node</a:t>
            </a:r>
            <a:r>
              <a:rPr lang="uk-UA" sz="2000" dirty="0" smtClean="0"/>
              <a:t>'</a:t>
            </a:r>
            <a:r>
              <a:rPr lang="en-US" sz="2000" dirty="0" smtClean="0"/>
              <a:t>,</a:t>
            </a:r>
            <a:r>
              <a:rPr lang="uk-UA" sz="2000" dirty="0" smtClean="0"/>
              <a:t>'</a:t>
            </a:r>
            <a:r>
              <a:rPr lang="en-US" sz="2000" dirty="0" err="1" smtClean="0"/>
              <a:t>role:web</a:t>
            </a:r>
            <a:r>
              <a:rPr lang="en-US" sz="2000" dirty="0" smtClean="0"/>
              <a:t> AND </a:t>
            </a:r>
            <a:r>
              <a:rPr lang="en-US" sz="2000" dirty="0" err="1" smtClean="0"/>
              <a:t>chef_environment</a:t>
            </a:r>
            <a:r>
              <a:rPr lang="en-US" sz="2000" dirty="0"/>
              <a:t>:#{</a:t>
            </a:r>
            <a:r>
              <a:rPr lang="en-US" sz="2000" dirty="0" err="1"/>
              <a:t>node.chef_environment</a:t>
            </a:r>
            <a:r>
              <a:rPr lang="en-US" sz="2000" dirty="0" smtClean="0"/>
              <a:t>}</a:t>
            </a:r>
            <a:r>
              <a:rPr lang="uk-UA" sz="2000" dirty="0" smtClean="0"/>
              <a:t>'</a:t>
            </a:r>
            <a:r>
              <a:rPr lang="en-US" sz="2000" dirty="0" smtClean="0"/>
              <a:t>)</a:t>
            </a:r>
            <a:endParaRPr lang="en-US" sz="2000" dirty="0"/>
          </a:p>
          <a:p>
            <a:endParaRPr lang="en-US" sz="2000" dirty="0"/>
          </a:p>
          <a:p>
            <a:r>
              <a:rPr lang="en-US" sz="2000" dirty="0"/>
              <a:t>members = []</a:t>
            </a:r>
          </a:p>
          <a:p>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489807"/>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a:t>
            </a:r>
            <a:r>
              <a:rPr lang="en-US" dirty="0" smtClean="0"/>
              <a:t>myhaproxy </a:t>
            </a:r>
            <a:r>
              <a:rPr lang="en-US" dirty="0" smtClean="0"/>
              <a:t>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a:t>
            </a:r>
            <a:r>
              <a:rPr lang="en-US" dirty="0" smtClean="0"/>
              <a:t>myhaproxy </a:t>
            </a:r>
            <a:r>
              <a:rPr lang="en-US" dirty="0" smtClean="0"/>
              <a:t>metadata.rb</a:t>
            </a:r>
            <a:endParaRPr lang="en-US" dirty="0"/>
          </a:p>
        </p:txBody>
      </p:sp>
      <p:sp>
        <p:nvSpPr>
          <p:cNvPr id="3" name="Content Placeholder 2"/>
          <p:cNvSpPr>
            <a:spLocks noGrp="1"/>
          </p:cNvSpPr>
          <p:nvPr>
            <p:ph sz="quarter" idx="10"/>
          </p:nvPr>
        </p:nvSpPr>
        <p:spPr/>
        <p:txBody>
          <a:bodyPr/>
          <a:lstStyle/>
          <a:p>
            <a:r>
              <a:rPr lang="en-US" dirty="0" smtClean="0"/>
              <a:t>name             </a:t>
            </a:r>
            <a:r>
              <a:rPr lang="en-US" dirty="0" smtClean="0"/>
              <a:t>'myhaproxy'</a:t>
            </a:r>
            <a:endParaRPr lang="en-US" dirty="0"/>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a:t>
            </a:r>
            <a:r>
              <a:rPr lang="en-US" dirty="0" smtClean="0"/>
              <a:t>myhaproxy'</a:t>
            </a:r>
            <a:endParaRPr lang="en-US" dirty="0"/>
          </a:p>
          <a:p>
            <a:r>
              <a:rPr lang="en-US" dirty="0"/>
              <a:t>long_description 'Installs/Configures </a:t>
            </a:r>
            <a:r>
              <a:rPr lang="en-US" dirty="0" smtClean="0"/>
              <a:t>myhaproxy'</a:t>
            </a:r>
            <a:endParaRPr lang="en-US" dirty="0"/>
          </a:p>
          <a:p>
            <a:r>
              <a:rPr lang="en-US" dirty="0" smtClean="0"/>
              <a:t>version          '1.0.1</a:t>
            </a:r>
            <a:r>
              <a:rPr lang="en-US" dirty="0"/>
              <a:t>'</a:t>
            </a:r>
          </a:p>
          <a:p>
            <a:endParaRPr lang="en-US" dirty="0"/>
          </a:p>
          <a:p>
            <a:r>
              <a:rPr lang="en-US" dirty="0"/>
              <a:t>depends </a:t>
            </a:r>
            <a:r>
              <a:rPr lang="en-US" dirty="0" smtClean="0"/>
              <a:t>'haproxy', </a:t>
            </a:r>
            <a:r>
              <a:rPr lang="en-US" dirty="0"/>
              <a:t>'~&gt;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a:t>
            </a:r>
            <a:r>
              <a:rPr lang="en-US" dirty="0" smtClean="0"/>
              <a:t>'myhaproxy' </a:t>
            </a:r>
            <a:r>
              <a:rPr lang="en-US" dirty="0"/>
              <a:t>from source at .</a:t>
            </a:r>
          </a:p>
          <a:p>
            <a:r>
              <a:rPr lang="en-US" dirty="0"/>
              <a:t>Fetching cookbook index from https://supermarket.chef.io...</a:t>
            </a:r>
          </a:p>
          <a:p>
            <a:r>
              <a:rPr lang="en-US" dirty="0"/>
              <a:t>Using build-essential (2.2.3)</a:t>
            </a:r>
          </a:p>
          <a:p>
            <a:r>
              <a:rPr lang="en-US" dirty="0"/>
              <a:t>Installing </a:t>
            </a:r>
            <a:r>
              <a:rPr lang="en-US" dirty="0" smtClean="0"/>
              <a:t>haproxy </a:t>
            </a:r>
            <a:r>
              <a:rPr lang="en-US" dirty="0"/>
              <a:t>(1.6.6)</a:t>
            </a:r>
          </a:p>
          <a:p>
            <a:r>
              <a:rPr lang="en-US" dirty="0"/>
              <a:t>Using cpu (0.2.0)</a:t>
            </a:r>
          </a:p>
          <a:p>
            <a:r>
              <a:rPr lang="en-US" dirty="0"/>
              <a:t>Using </a:t>
            </a:r>
            <a:r>
              <a:rPr lang="en-US" dirty="0" smtClean="0"/>
              <a:t>myhaproxy </a:t>
            </a:r>
            <a:r>
              <a:rPr lang="en-US" dirty="0" smtClean="0"/>
              <a:t>(</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endParaRPr lang="en-US" dirty="0" smtClean="0"/>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a:t>
            </a:r>
            <a:r>
              <a:rPr lang="en-US" dirty="0" smtClean="0"/>
              <a:t>haproxy </a:t>
            </a:r>
            <a:r>
              <a:rPr lang="en-US" dirty="0"/>
              <a:t>(1.6.6) (frozen)</a:t>
            </a:r>
          </a:p>
          <a:p>
            <a:r>
              <a:rPr lang="en-US" dirty="0"/>
              <a:t>Uploaded </a:t>
            </a:r>
            <a:r>
              <a:rPr lang="en-US" dirty="0" smtClean="0"/>
              <a:t>myhaproxy </a:t>
            </a:r>
            <a:r>
              <a:rPr lang="en-US" dirty="0"/>
              <a:t>(</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a:t>
            </a:r>
            <a:r>
              <a:rPr lang="en-US" dirty="0" smtClean="0"/>
              <a:t>myhaproxy </a:t>
            </a:r>
            <a:r>
              <a:rPr lang="en-US" dirty="0" smtClean="0"/>
              <a:t>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a:t>
            </a:r>
            <a:r>
              <a:rPr lang="en-US" sz="3000" dirty="0" smtClean="0"/>
              <a:t>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a:t>
            </a:r>
            <a:r>
              <a:rPr lang="en-US" sz="3000" dirty="0" smtClean="0"/>
              <a:t>myhaproxy </a:t>
            </a:r>
            <a:r>
              <a:rPr lang="en-US" sz="3000" dirty="0"/>
              <a:t>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a:t>
            </a:r>
            <a:r>
              <a:rPr lang="en-US" sz="3600" dirty="0" smtClean="0">
                <a:latin typeface="Courier New" panose="02070309020205020404" pitchFamily="49" charset="0"/>
                <a:cs typeface="Courier New" panose="02070309020205020404" pitchFamily="49" charset="0"/>
              </a:rPr>
              <a:t>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1.0.1</a:t>
            </a:r>
            <a:r>
              <a:rPr lang="uk-UA" dirty="0" smtClean="0"/>
              <a:t>'</a:t>
            </a:r>
            <a:endParaRPr lang="en-US" dirty="0" smtClean="0"/>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a:t>
            </a:r>
            <a:r>
              <a:rPr lang="en-US" dirty="0" smtClean="0"/>
              <a:t>myhaproxy: </a:t>
            </a:r>
            <a:r>
              <a:rPr lang="en-US" dirty="0"/>
              <a:t>=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dirty="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When defining search criteria what happens when you </a:t>
            </a:r>
            <a:r>
              <a:rPr lang="en-US" b="1" dirty="0" smtClean="0"/>
              <a:t>AND</a:t>
            </a:r>
            <a:r>
              <a:rPr lang="en-US" dirty="0" smtClean="0"/>
              <a:t> in a query? </a:t>
            </a:r>
          </a:p>
          <a:p>
            <a:endParaRPr lang="en-US" dirty="0"/>
          </a:p>
          <a:p>
            <a:r>
              <a:rPr lang="en-US" dirty="0" smtClean="0"/>
              <a:t>What happens when you use an </a:t>
            </a:r>
            <a:r>
              <a:rPr lang="en-US" b="1" dirty="0" smtClean="0"/>
              <a:t>OR</a:t>
            </a:r>
            <a:r>
              <a:rPr lang="en-US" dirty="0" smtClean="0"/>
              <a:t> in a query?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a:t>
            </a:r>
            <a:r>
              <a:rPr lang="en-US" dirty="0" smtClean="0"/>
              <a:t>Our </a:t>
            </a:r>
            <a:r>
              <a:rPr lang="en-US" dirty="0"/>
              <a:t>S</a:t>
            </a:r>
            <a:r>
              <a:rPr lang="en-US" dirty="0" smtClean="0"/>
              <a:t>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18460</TotalTime>
  <Words>3960</Words>
  <Application>Microsoft Office PowerPoint</Application>
  <PresentationFormat>Custom</PresentationFormat>
  <Paragraphs>625</Paragraphs>
  <Slides>51</Slides>
  <Notes>50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Courier New</vt:lpstr>
      <vt:lpstr>Gill Sans MT</vt:lpstr>
      <vt:lpstr>Wingdings</vt: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the production.rb</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myhaproxy default.rb </vt:lpstr>
      <vt:lpstr>GE: Separate Environments</vt:lpstr>
      <vt:lpstr>GE: Version the myhaproxy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2101</cp:revision>
  <cp:lastPrinted>2015-02-07T23:49:10Z</cp:lastPrinted>
  <dcterms:created xsi:type="dcterms:W3CDTF">2012-09-13T17:36:07Z</dcterms:created>
  <dcterms:modified xsi:type="dcterms:W3CDTF">2015-11-06T17:47:22Z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